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1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157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06 </a:t>
                      </a:r>
                      <a:r>
                        <a:rPr lang="kk-KZ" altLang="zh-CN" sz="1200" b="1" i="1" u="none" kern="1200" baseline="0" dirty="0">
                          <a:solidFill>
                            <a:schemeClr val="tx2"/>
                          </a:solidFill>
                          <a:latin typeface="Times New Roman" pitchFamily="18" charset="0"/>
                          <a:ea typeface="+mn-ea"/>
                          <a:cs typeface="Times New Roman" pitchFamily="18" charset="0"/>
                        </a:rPr>
                        <a:t>маусым</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51145137"/>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07</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a:solidFill>
                  <a:srgbClr val="000000"/>
                </a:solidFill>
                <a:latin typeface="Times New Roman" pitchFamily="18" charset="0"/>
                <a:cs typeface="Times New Roman" pitchFamily="18" charset="0"/>
                <a:sym typeface="Calibri"/>
              </a:rPr>
              <a:t>06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07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 күндіз жаңбыр, найзағай, бұршақ, дауыл. Оңтүстік-батыстан жел соғады, күші 9-14, күндіз екпіні 15-20 м/с. Ауа температурасы түнде 12-14, күндіз 24-26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08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07</a:t>
            </a:r>
            <a:r>
              <a:rPr lang="kk-KZ" sz="1100" b="1" dirty="0">
                <a:latin typeface="Times New Roman" pitchFamily="18" charset="0"/>
                <a:cs typeface="Times New Roman" pitchFamily="18" charset="0"/>
              </a:rPr>
              <a:t>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dirty="0">
                <a:solidFill>
                  <a:srgbClr val="000000"/>
                </a:solidFill>
                <a:latin typeface="Times New Roman" pitchFamily="18" charset="0"/>
                <a:cs typeface="Times New Roman" pitchFamily="18" charset="0"/>
              </a:rPr>
              <a:t>08 маусым</a:t>
            </a:r>
            <a:r>
              <a:rPr lang="kk-KZ" sz="1100" b="1" dirty="0">
                <a:latin typeface="Times New Roman" pitchFamily="18" charset="0"/>
                <a:cs typeface="Times New Roman" pitchFamily="18" charset="0"/>
              </a:rPr>
              <a:t>ға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 Оңтүстік-батыстан соғатын жел солтүстік-батысқа ауысады, күші 9-14 м/с. Ауа температурасы 13-15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07</a:t>
            </a:r>
            <a:r>
              <a:rPr lang="kk-KZ" sz="1100" dirty="0">
                <a:solidFill>
                  <a:schemeClr val="tx1"/>
                </a:solidFill>
                <a:latin typeface="Times New Roman" pitchFamily="18" charset="0"/>
                <a:cs typeface="Times New Roman" pitchFamily="18" charset="0"/>
              </a:rPr>
              <a:t> маусымға, 08 маусымға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18519</TotalTime>
  <Words>602</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8111</cp:revision>
  <cp:lastPrinted>2021-07-01T03:56:27Z</cp:lastPrinted>
  <dcterms:created xsi:type="dcterms:W3CDTF">2018-03-27T06:03:00Z</dcterms:created>
  <dcterms:modified xsi:type="dcterms:W3CDTF">2026-06-06T08:03:13Z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